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48" r:id="rId1"/>
  </p:sldMasterIdLst>
  <p:notesMasterIdLst>
    <p:notesMasterId r:id="rId8"/>
  </p:notesMasterIdLst>
  <p:sldIdLst>
    <p:sldId id="287" r:id="rId2"/>
    <p:sldId id="299" r:id="rId3"/>
    <p:sldId id="260" r:id="rId4"/>
    <p:sldId id="302" r:id="rId5"/>
    <p:sldId id="261" r:id="rId6"/>
    <p:sldId id="303" r:id="rId7"/>
  </p:sldIdLst>
  <p:sldSz cx="9144000" cy="6858000" type="screen4x3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920" y="-68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2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7410" name="Rectangle 2"/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0023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Sync TE and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ProServ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 messages</a:t>
            </a:r>
            <a:endParaRPr lang="en-US" sz="1400" kern="1200" dirty="0" smtClean="0">
              <a:solidFill>
                <a:schemeClr val="tx1"/>
              </a:solidFill>
              <a:effectLst/>
              <a:latin typeface="Gill Sans" charset="0"/>
              <a:ea typeface="+mn-ea"/>
              <a:cs typeface="+mn-cs"/>
            </a:endParaRPr>
          </a:p>
          <a:p>
            <a:pPr lvl="1"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Generate more content for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meetups</a:t>
            </a:r>
            <a:endParaRPr lang="en-US" sz="1400" kern="1200" dirty="0" smtClean="0">
              <a:solidFill>
                <a:schemeClr val="tx1"/>
              </a:solidFill>
              <a:effectLst/>
              <a:latin typeface="Gill Sans" charset="0"/>
              <a:ea typeface="+mn-ea"/>
              <a:cs typeface="+mn-cs"/>
            </a:endParaRPr>
          </a:p>
          <a:p>
            <a:pPr lvl="1"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Deliver a ½ day workshop</a:t>
            </a:r>
            <a:endParaRPr lang="en-US" sz="1400" kern="1200" dirty="0" smtClean="0">
              <a:solidFill>
                <a:schemeClr val="tx1"/>
              </a:solidFill>
              <a:effectLst/>
              <a:latin typeface="Gill Sans" charset="0"/>
              <a:ea typeface="+mn-ea"/>
              <a:cs typeface="+mn-cs"/>
            </a:endParaRPr>
          </a:p>
          <a:p>
            <a:pPr lvl="1"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Consistent presentations</a:t>
            </a:r>
            <a:endParaRPr lang="en-US" sz="1400" kern="1200" dirty="0" smtClean="0">
              <a:solidFill>
                <a:schemeClr val="tx1"/>
              </a:solidFill>
              <a:effectLst/>
              <a:latin typeface="Gill Sans" charset="0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42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Establish some baselines for presentations</a:t>
            </a:r>
            <a:endParaRPr lang="en-US" sz="1050" kern="1200" dirty="0" smtClean="0">
              <a:solidFill>
                <a:schemeClr val="tx1"/>
              </a:solidFill>
              <a:effectLst/>
              <a:latin typeface="Gill Sans" charset="0"/>
              <a:ea typeface="+mn-ea"/>
              <a:cs typeface="+mn-cs"/>
            </a:endParaRPr>
          </a:p>
          <a:p>
            <a:pPr lvl="1"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Present lessons learned from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ProServ</a:t>
            </a:r>
            <a:endParaRPr lang="en-US" sz="1050" kern="1200" dirty="0" smtClean="0">
              <a:solidFill>
                <a:schemeClr val="tx1"/>
              </a:solidFill>
              <a:effectLst/>
              <a:latin typeface="Gill Sans" charset="0"/>
              <a:ea typeface="+mn-ea"/>
              <a:cs typeface="+mn-cs"/>
            </a:endParaRPr>
          </a:p>
          <a:p>
            <a:pPr lvl="1"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Learn from TEs</a:t>
            </a:r>
            <a:endParaRPr lang="en-US" sz="1050" kern="1200" dirty="0" smtClean="0">
              <a:solidFill>
                <a:schemeClr val="tx1"/>
              </a:solidFill>
              <a:effectLst/>
              <a:latin typeface="Gill Sans" charset="0"/>
              <a:ea typeface="+mn-ea"/>
              <a:cs typeface="+mn-cs"/>
            </a:endParaRPr>
          </a:p>
          <a:p>
            <a:pPr lvl="1"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Practice presenting</a:t>
            </a:r>
            <a:endParaRPr lang="en-US" sz="1050" kern="1200" dirty="0" smtClean="0">
              <a:solidFill>
                <a:schemeClr val="tx1"/>
              </a:solidFill>
              <a:effectLst/>
              <a:latin typeface="Gill Sans" charset="0"/>
              <a:ea typeface="+mn-ea"/>
              <a:cs typeface="+mn-cs"/>
            </a:endParaRPr>
          </a:p>
          <a:p>
            <a:pPr lvl="1"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Gill Sans" charset="0"/>
                <a:ea typeface="+mn-ea"/>
                <a:cs typeface="+mn-cs"/>
              </a:rPr>
              <a:t>Generate content</a:t>
            </a:r>
            <a:endParaRPr lang="en-US" sz="1050" kern="1200" dirty="0" smtClean="0">
              <a:solidFill>
                <a:schemeClr val="tx1"/>
              </a:solidFill>
              <a:effectLst/>
              <a:latin typeface="Gill Sans" charset="0"/>
              <a:ea typeface="+mn-ea"/>
              <a:cs typeface="+mn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42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Think</a:t>
            </a:r>
            <a:r>
              <a:rPr lang="en-US" baseline="0" dirty="0" smtClean="0"/>
              <a:t> about a difficult technical problem; how did you solve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722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u="none" kern="1200" baseline="0" dirty="0" smtClean="0">
                <a:solidFill>
                  <a:schemeClr val="tx1"/>
                </a:solidFill>
                <a:latin typeface="Gill Sans" charset="0"/>
                <a:ea typeface="+mn-ea"/>
                <a:cs typeface="+mn-cs"/>
              </a:rPr>
              <a:t>By way of 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722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0" y="6438900"/>
            <a:ext cx="9156700" cy="4191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Rectangle 1"/>
          <p:cNvSpPr>
            <a:spLocks/>
          </p:cNvSpPr>
          <p:nvPr/>
        </p:nvSpPr>
        <p:spPr bwMode="auto">
          <a:xfrm>
            <a:off x="0" y="6321425"/>
            <a:ext cx="9156700" cy="155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6107113"/>
            <a:ext cx="642938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5" name="Rectangle 2"/>
          <p:cNvSpPr>
            <a:spLocks/>
          </p:cNvSpPr>
          <p:nvPr/>
        </p:nvSpPr>
        <p:spPr bwMode="auto">
          <a:xfrm>
            <a:off x="0" y="6438900"/>
            <a:ext cx="9156700" cy="4191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Rectangle 1"/>
          <p:cNvSpPr>
            <a:spLocks/>
          </p:cNvSpPr>
          <p:nvPr/>
        </p:nvSpPr>
        <p:spPr bwMode="auto">
          <a:xfrm>
            <a:off x="0" y="6321425"/>
            <a:ext cx="9156700" cy="155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6107113"/>
            <a:ext cx="642938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 bwMode="auto">
          <a:xfrm>
            <a:off x="0" y="5867400"/>
            <a:ext cx="9144000" cy="99060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 bwMode="auto">
          <a:xfrm>
            <a:off x="381000" y="988130"/>
            <a:ext cx="7086600" cy="764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25400" tIns="25400" rIns="25400" bIns="25400" numCol="1" anchor="t" anchorCtr="0" compatLnSpc="1">
            <a:prstTxWarp prst="textNoShape">
              <a:avLst/>
            </a:prstTxWarp>
          </a:bodyPr>
          <a:lstStyle>
            <a:lvl1pPr marL="342900" indent="-34290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1pPr>
            <a:lvl2pPr marL="295275" indent="161925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2pPr>
            <a:lvl3pPr marL="615950" indent="29845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3pPr>
            <a:lvl4pPr marL="938213" indent="433388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4pPr>
            <a:lvl5pPr marL="1258888" indent="569913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5pPr>
            <a:lvl6pPr marL="17160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6pPr>
            <a:lvl7pPr marL="21732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7pPr>
            <a:lvl8pPr marL="26304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8pPr>
            <a:lvl9pPr marL="30876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9pPr>
          </a:lstStyle>
          <a:p>
            <a:pPr algn="l"/>
            <a:r>
              <a:rPr lang="en-US" sz="2800" dirty="0" smtClean="0">
                <a:latin typeface="Franklin Gothic Medium"/>
                <a:cs typeface="Franklin Gothic Medium"/>
              </a:rPr>
              <a:t>&lt;SUBTITLE TEXT GOES HERE&gt;</a:t>
            </a:r>
          </a:p>
        </p:txBody>
      </p:sp>
      <p:sp>
        <p:nvSpPr>
          <p:cNvPr id="12" name="Subtitle 1"/>
          <p:cNvSpPr txBox="1">
            <a:spLocks/>
          </p:cNvSpPr>
          <p:nvPr/>
        </p:nvSpPr>
        <p:spPr bwMode="auto">
          <a:xfrm>
            <a:off x="381000" y="454730"/>
            <a:ext cx="7086600" cy="764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25400" tIns="25400" rIns="25400" bIns="25400" numCol="1" anchor="t" anchorCtr="0" compatLnSpc="1">
            <a:prstTxWarp prst="textNoShape">
              <a:avLst/>
            </a:prstTxWarp>
          </a:bodyPr>
          <a:lstStyle>
            <a:lvl1pPr marL="342900" indent="-34290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1pPr>
            <a:lvl2pPr marL="295275" indent="161925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2pPr>
            <a:lvl3pPr marL="615950" indent="29845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3pPr>
            <a:lvl4pPr marL="938213" indent="433388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4pPr>
            <a:lvl5pPr marL="1258888" indent="569913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5pPr>
            <a:lvl6pPr marL="17160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6pPr>
            <a:lvl7pPr marL="21732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7pPr>
            <a:lvl8pPr marL="26304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8pPr>
            <a:lvl9pPr marL="30876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9pPr>
          </a:lstStyle>
          <a:p>
            <a:pPr algn="l"/>
            <a:r>
              <a:rPr lang="en-US" sz="3600" b="1" dirty="0" smtClean="0">
                <a:solidFill>
                  <a:schemeClr val="accent5">
                    <a:lumMod val="75000"/>
                  </a:schemeClr>
                </a:solidFill>
                <a:latin typeface="Franklin Gothic Medium"/>
                <a:cs typeface="Franklin Gothic Medium"/>
              </a:rPr>
              <a:t>Basho Technologies</a:t>
            </a:r>
            <a:endParaRPr lang="en-US" sz="3600" b="1" dirty="0">
              <a:solidFill>
                <a:schemeClr val="accent5">
                  <a:lumMod val="75000"/>
                </a:schemeClr>
              </a:solidFill>
              <a:latin typeface="Franklin Gothic Medium"/>
              <a:cs typeface="Franklin Gothic Medium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650" y="1984375"/>
            <a:ext cx="3511550" cy="3578225"/>
          </a:xfrm>
          <a:prstGeom prst="rect">
            <a:avLst/>
          </a:prstGeom>
        </p:spPr>
      </p:pic>
      <p:sp>
        <p:nvSpPr>
          <p:cNvPr id="14" name="Rectangle 2"/>
          <p:cNvSpPr>
            <a:spLocks/>
          </p:cNvSpPr>
          <p:nvPr userDrawn="1"/>
        </p:nvSpPr>
        <p:spPr bwMode="auto">
          <a:xfrm>
            <a:off x="0" y="6438900"/>
            <a:ext cx="9156700" cy="4191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" name="Rectangle 1"/>
          <p:cNvSpPr>
            <a:spLocks/>
          </p:cNvSpPr>
          <p:nvPr userDrawn="1"/>
        </p:nvSpPr>
        <p:spPr bwMode="auto">
          <a:xfrm>
            <a:off x="0" y="6321425"/>
            <a:ext cx="9156700" cy="155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" name="Picture 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6107113"/>
            <a:ext cx="642938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7" name="Rectangle 16"/>
          <p:cNvSpPr/>
          <p:nvPr userDrawn="1"/>
        </p:nvSpPr>
        <p:spPr bwMode="auto">
          <a:xfrm>
            <a:off x="0" y="5867400"/>
            <a:ext cx="9144000" cy="99060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Subtitle 1"/>
          <p:cNvSpPr txBox="1">
            <a:spLocks/>
          </p:cNvSpPr>
          <p:nvPr userDrawn="1"/>
        </p:nvSpPr>
        <p:spPr bwMode="auto">
          <a:xfrm>
            <a:off x="381000" y="988130"/>
            <a:ext cx="7086600" cy="764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25400" tIns="25400" rIns="25400" bIns="25400" numCol="1" anchor="t" anchorCtr="0" compatLnSpc="1">
            <a:prstTxWarp prst="textNoShape">
              <a:avLst/>
            </a:prstTxWarp>
          </a:bodyPr>
          <a:lstStyle>
            <a:lvl1pPr marL="342900" indent="-34290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1pPr>
            <a:lvl2pPr marL="295275" indent="161925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2pPr>
            <a:lvl3pPr marL="615950" indent="29845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3pPr>
            <a:lvl4pPr marL="938213" indent="433388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4pPr>
            <a:lvl5pPr marL="1258888" indent="569913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5pPr>
            <a:lvl6pPr marL="17160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6pPr>
            <a:lvl7pPr marL="21732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7pPr>
            <a:lvl8pPr marL="26304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8pPr>
            <a:lvl9pPr marL="30876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9pPr>
          </a:lstStyle>
          <a:p>
            <a:pPr algn="l"/>
            <a:r>
              <a:rPr lang="en-US" sz="2800" dirty="0" smtClean="0">
                <a:latin typeface="Franklin Gothic Medium"/>
                <a:cs typeface="Franklin Gothic Medium"/>
              </a:rPr>
              <a:t>&lt;SUBTITLE TEXT GOES HERE&gt;</a:t>
            </a:r>
          </a:p>
        </p:txBody>
      </p:sp>
      <p:sp>
        <p:nvSpPr>
          <p:cNvPr id="19" name="Subtitle 1"/>
          <p:cNvSpPr txBox="1">
            <a:spLocks/>
          </p:cNvSpPr>
          <p:nvPr userDrawn="1"/>
        </p:nvSpPr>
        <p:spPr bwMode="auto">
          <a:xfrm>
            <a:off x="381000" y="454730"/>
            <a:ext cx="7086600" cy="764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25400" tIns="25400" rIns="25400" bIns="25400" numCol="1" anchor="t" anchorCtr="0" compatLnSpc="1">
            <a:prstTxWarp prst="textNoShape">
              <a:avLst/>
            </a:prstTxWarp>
          </a:bodyPr>
          <a:lstStyle>
            <a:lvl1pPr marL="342900" indent="-34290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1pPr>
            <a:lvl2pPr marL="295275" indent="161925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2pPr>
            <a:lvl3pPr marL="615950" indent="29845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3pPr>
            <a:lvl4pPr marL="938213" indent="433388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4pPr>
            <a:lvl5pPr marL="1258888" indent="569913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5pPr>
            <a:lvl6pPr marL="17160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6pPr>
            <a:lvl7pPr marL="21732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7pPr>
            <a:lvl8pPr marL="26304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8pPr>
            <a:lvl9pPr marL="30876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9pPr>
          </a:lstStyle>
          <a:p>
            <a:pPr algn="l"/>
            <a:r>
              <a:rPr lang="en-US" sz="3600" b="1" dirty="0" smtClean="0">
                <a:solidFill>
                  <a:schemeClr val="accent5">
                    <a:lumMod val="75000"/>
                  </a:schemeClr>
                </a:solidFill>
                <a:latin typeface="Franklin Gothic Medium"/>
                <a:cs typeface="Franklin Gothic Medium"/>
              </a:rPr>
              <a:t>Basho Technologies</a:t>
            </a:r>
            <a:endParaRPr lang="en-US" sz="3600" b="1" dirty="0">
              <a:solidFill>
                <a:schemeClr val="accent5">
                  <a:lumMod val="75000"/>
                </a:schemeClr>
              </a:solidFill>
              <a:latin typeface="Franklin Gothic Medium"/>
              <a:cs typeface="Franklin Gothic Medium"/>
            </a:endParaRP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650" y="1984375"/>
            <a:ext cx="3511550" cy="357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487834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Franklin Gothic Medium"/>
                <a:cs typeface="Franklin Gothic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Franklin Gothic Medium"/>
                <a:cs typeface="Franklin Gothic Medium"/>
              </a:defRPr>
            </a:lvl1pPr>
            <a:lvl2pPr>
              <a:defRPr>
                <a:latin typeface="Franklin Gothic Medium"/>
                <a:cs typeface="Franklin Gothic Medium"/>
              </a:defRPr>
            </a:lvl2pPr>
            <a:lvl3pPr>
              <a:defRPr>
                <a:latin typeface="Franklin Gothic Medium"/>
                <a:cs typeface="Franklin Gothic Medium"/>
              </a:defRPr>
            </a:lvl3pPr>
            <a:lvl4pPr>
              <a:defRPr>
                <a:latin typeface="Franklin Gothic Medium"/>
                <a:cs typeface="Franklin Gothic Medium"/>
              </a:defRPr>
            </a:lvl4pPr>
            <a:lvl5pPr>
              <a:defRPr>
                <a:latin typeface="Franklin Gothic Medium"/>
                <a:cs typeface="Franklin Gothic Medium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33450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844675"/>
            <a:ext cx="1943100" cy="5013325"/>
          </a:xfrm>
        </p:spPr>
        <p:txBody>
          <a:bodyPr vert="eaVert"/>
          <a:lstStyle>
            <a:lvl1pPr>
              <a:defRPr>
                <a:latin typeface="Franklin Gothic Medium"/>
                <a:cs typeface="Franklin Gothic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4213" y="1844675"/>
            <a:ext cx="5678487" cy="5013325"/>
          </a:xfrm>
        </p:spPr>
        <p:txBody>
          <a:bodyPr vert="eaVert"/>
          <a:lstStyle>
            <a:lvl1pPr>
              <a:defRPr>
                <a:latin typeface="Franklin Gothic Medium"/>
                <a:cs typeface="Franklin Gothic Medium"/>
              </a:defRPr>
            </a:lvl1pPr>
            <a:lvl2pPr>
              <a:defRPr>
                <a:latin typeface="Franklin Gothic Medium"/>
                <a:cs typeface="Franklin Gothic Medium"/>
              </a:defRPr>
            </a:lvl2pPr>
            <a:lvl3pPr>
              <a:defRPr>
                <a:latin typeface="Franklin Gothic Medium"/>
                <a:cs typeface="Franklin Gothic Medium"/>
              </a:defRPr>
            </a:lvl3pPr>
            <a:lvl4pPr>
              <a:defRPr>
                <a:latin typeface="Franklin Gothic Medium"/>
                <a:cs typeface="Franklin Gothic Medium"/>
              </a:defRPr>
            </a:lvl4pPr>
            <a:lvl5pPr>
              <a:defRPr>
                <a:latin typeface="Franklin Gothic Medium"/>
                <a:cs typeface="Franklin Gothic Medium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269896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0" y="6438900"/>
            <a:ext cx="9156700" cy="4191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Rectangle 1"/>
          <p:cNvSpPr>
            <a:spLocks/>
          </p:cNvSpPr>
          <p:nvPr/>
        </p:nvSpPr>
        <p:spPr bwMode="auto">
          <a:xfrm>
            <a:off x="0" y="6321425"/>
            <a:ext cx="9156700" cy="155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6107113"/>
            <a:ext cx="642938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5" name="Rectangle 2"/>
          <p:cNvSpPr>
            <a:spLocks/>
          </p:cNvSpPr>
          <p:nvPr userDrawn="1"/>
        </p:nvSpPr>
        <p:spPr bwMode="auto">
          <a:xfrm>
            <a:off x="0" y="6438900"/>
            <a:ext cx="9156700" cy="4191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Rectangle 1"/>
          <p:cNvSpPr>
            <a:spLocks/>
          </p:cNvSpPr>
          <p:nvPr userDrawn="1"/>
        </p:nvSpPr>
        <p:spPr bwMode="auto">
          <a:xfrm>
            <a:off x="0" y="6321425"/>
            <a:ext cx="9156700" cy="155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6107113"/>
            <a:ext cx="642938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9487834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 userDrawn="1"/>
        </p:nvSpPr>
        <p:spPr bwMode="auto">
          <a:xfrm>
            <a:off x="0" y="6438900"/>
            <a:ext cx="9156700" cy="4191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Rectangle 1"/>
          <p:cNvSpPr>
            <a:spLocks/>
          </p:cNvSpPr>
          <p:nvPr userDrawn="1"/>
        </p:nvSpPr>
        <p:spPr bwMode="auto">
          <a:xfrm>
            <a:off x="0" y="6321425"/>
            <a:ext cx="9156700" cy="155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6107113"/>
            <a:ext cx="642938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9487834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600">
                <a:latin typeface="Franklin Gothic Medium"/>
                <a:cs typeface="Franklin Gothic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422161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Franklin Gothic Medium"/>
                <a:cs typeface="Franklin Gothic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Franklin Gothic Medium"/>
                <a:cs typeface="Franklin Gothic Medium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1704211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Franklin Gothic Medium"/>
                <a:cs typeface="Franklin Gothic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3886200"/>
            <a:ext cx="3122613" cy="2971800"/>
          </a:xfrm>
        </p:spPr>
        <p:txBody>
          <a:bodyPr/>
          <a:lstStyle>
            <a:lvl1pPr>
              <a:defRPr sz="2800">
                <a:latin typeface="Franklin Gothic Medium"/>
                <a:cs typeface="Franklin Gothic Medium"/>
              </a:defRPr>
            </a:lvl1pPr>
            <a:lvl2pPr>
              <a:defRPr sz="2400">
                <a:latin typeface="Franklin Gothic Medium"/>
                <a:cs typeface="Franklin Gothic Medium"/>
              </a:defRPr>
            </a:lvl2pPr>
            <a:lvl3pPr>
              <a:defRPr sz="2000">
                <a:latin typeface="Franklin Gothic Medium"/>
                <a:cs typeface="Franklin Gothic Medium"/>
              </a:defRPr>
            </a:lvl3pPr>
            <a:lvl4pPr>
              <a:defRPr sz="1800">
                <a:latin typeface="Franklin Gothic Medium"/>
                <a:cs typeface="Franklin Gothic Medium"/>
              </a:defRPr>
            </a:lvl4pPr>
            <a:lvl5pPr>
              <a:defRPr sz="1800">
                <a:latin typeface="Franklin Gothic Medium"/>
                <a:cs typeface="Franklin Gothic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3886200"/>
            <a:ext cx="3124200" cy="2971800"/>
          </a:xfrm>
        </p:spPr>
        <p:txBody>
          <a:bodyPr/>
          <a:lstStyle>
            <a:lvl1pPr>
              <a:defRPr sz="2800">
                <a:latin typeface="Franklin Gothic Medium"/>
                <a:cs typeface="Franklin Gothic Medium"/>
              </a:defRPr>
            </a:lvl1pPr>
            <a:lvl2pPr>
              <a:defRPr sz="2400">
                <a:latin typeface="Franklin Gothic Medium"/>
                <a:cs typeface="Franklin Gothic Medium"/>
              </a:defRPr>
            </a:lvl2pPr>
            <a:lvl3pPr>
              <a:defRPr sz="2000">
                <a:latin typeface="Franklin Gothic Medium"/>
                <a:cs typeface="Franklin Gothic Medium"/>
              </a:defRPr>
            </a:lvl3pPr>
            <a:lvl4pPr>
              <a:defRPr sz="1800">
                <a:latin typeface="Franklin Gothic Medium"/>
                <a:cs typeface="Franklin Gothic Medium"/>
              </a:defRPr>
            </a:lvl4pPr>
            <a:lvl5pPr>
              <a:defRPr sz="1800">
                <a:latin typeface="Franklin Gothic Medium"/>
                <a:cs typeface="Franklin Gothic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444443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Franklin Gothic Medium"/>
                <a:cs typeface="Franklin Gothic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Franklin Gothic Medium"/>
                <a:cs typeface="Franklin Gothic Medium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Franklin Gothic Medium"/>
                <a:cs typeface="Franklin Gothic Medium"/>
              </a:defRPr>
            </a:lvl1pPr>
            <a:lvl2pPr>
              <a:defRPr sz="2000">
                <a:latin typeface="Franklin Gothic Medium"/>
                <a:cs typeface="Franklin Gothic Medium"/>
              </a:defRPr>
            </a:lvl2pPr>
            <a:lvl3pPr>
              <a:defRPr sz="1800">
                <a:latin typeface="Franklin Gothic Medium"/>
                <a:cs typeface="Franklin Gothic Medium"/>
              </a:defRPr>
            </a:lvl3pPr>
            <a:lvl4pPr>
              <a:defRPr sz="1600">
                <a:latin typeface="Franklin Gothic Medium"/>
                <a:cs typeface="Franklin Gothic Medium"/>
              </a:defRPr>
            </a:lvl4pPr>
            <a:lvl5pPr>
              <a:defRPr sz="1600">
                <a:latin typeface="Franklin Gothic Medium"/>
                <a:cs typeface="Franklin Gothic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Franklin Gothic Medium"/>
                <a:cs typeface="Franklin Gothic Medium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Franklin Gothic Medium"/>
                <a:cs typeface="Franklin Gothic Medium"/>
              </a:defRPr>
            </a:lvl1pPr>
            <a:lvl2pPr>
              <a:defRPr sz="2000">
                <a:latin typeface="Franklin Gothic Medium"/>
                <a:cs typeface="Franklin Gothic Medium"/>
              </a:defRPr>
            </a:lvl2pPr>
            <a:lvl3pPr>
              <a:defRPr sz="1800">
                <a:latin typeface="Franklin Gothic Medium"/>
                <a:cs typeface="Franklin Gothic Medium"/>
              </a:defRPr>
            </a:lvl3pPr>
            <a:lvl4pPr>
              <a:defRPr sz="1600">
                <a:latin typeface="Franklin Gothic Medium"/>
                <a:cs typeface="Franklin Gothic Medium"/>
              </a:defRPr>
            </a:lvl4pPr>
            <a:lvl5pPr>
              <a:defRPr sz="1600">
                <a:latin typeface="Franklin Gothic Medium"/>
                <a:cs typeface="Franklin Gothic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647108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Franklin Gothic Medium"/>
                <a:cs typeface="Franklin Gothic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513227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5903268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Franklin Gothic Medium"/>
                <a:cs typeface="Franklin Gothic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Franklin Gothic Medium"/>
                <a:cs typeface="Franklin Gothic Medium"/>
              </a:defRPr>
            </a:lvl1pPr>
            <a:lvl2pPr>
              <a:defRPr sz="2800">
                <a:latin typeface="Franklin Gothic Medium"/>
                <a:cs typeface="Franklin Gothic Medium"/>
              </a:defRPr>
            </a:lvl2pPr>
            <a:lvl3pPr>
              <a:defRPr sz="2400">
                <a:latin typeface="Franklin Gothic Medium"/>
                <a:cs typeface="Franklin Gothic Medium"/>
              </a:defRPr>
            </a:lvl3pPr>
            <a:lvl4pPr>
              <a:defRPr sz="2000">
                <a:latin typeface="Franklin Gothic Medium"/>
                <a:cs typeface="Franklin Gothic Medium"/>
              </a:defRPr>
            </a:lvl4pPr>
            <a:lvl5pPr>
              <a:defRPr sz="2000">
                <a:latin typeface="Franklin Gothic Medium"/>
                <a:cs typeface="Franklin Gothic Medium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Franklin Gothic Medium"/>
                <a:cs typeface="Franklin Gothic Medium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569430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Franklin Gothic Medium"/>
                <a:cs typeface="Franklin Gothic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Franklin Gothic Medium"/>
                <a:cs typeface="Franklin Gothic Medium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>
                <a:sym typeface="Lucida Grande" charset="0"/>
              </a:rPr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Franklin Gothic Medium"/>
                <a:cs typeface="Franklin Gothic Medium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3870976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84213" y="1844675"/>
            <a:ext cx="7773987" cy="204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25400" tIns="25400" rIns="25400" bIns="254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>
                <a:sym typeface="Lucida Grande" charset="0"/>
              </a:rPr>
              <a:t>Click to edit Master title style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71600" y="3886200"/>
            <a:ext cx="6399213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25400" tIns="25400" rIns="25400" bIns="254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Lucida Grande" charset="0"/>
              </a:rPr>
              <a:t>Click to edit Master text styles</a:t>
            </a:r>
          </a:p>
          <a:p>
            <a:pPr lvl="1"/>
            <a:r>
              <a:rPr lang="en-US" smtClean="0">
                <a:sym typeface="Lucida Grande" charset="0"/>
              </a:rPr>
              <a:t>Second level</a:t>
            </a:r>
          </a:p>
          <a:p>
            <a:pPr lvl="2"/>
            <a:r>
              <a:rPr lang="en-US" smtClean="0">
                <a:sym typeface="Lucida Grande" charset="0"/>
              </a:rPr>
              <a:t>Third level</a:t>
            </a:r>
          </a:p>
          <a:p>
            <a:pPr lvl="3"/>
            <a:r>
              <a:rPr lang="en-US" smtClean="0">
                <a:sym typeface="Lucida Grande" charset="0"/>
              </a:rPr>
              <a:t>Fourth level</a:t>
            </a:r>
          </a:p>
          <a:p>
            <a:pPr lvl="4"/>
            <a:r>
              <a:rPr lang="en-US" smtClean="0">
                <a:sym typeface="Lucida Grande" charset="0"/>
              </a:rPr>
              <a:t>Fifth level</a:t>
            </a:r>
          </a:p>
        </p:txBody>
      </p:sp>
      <p:sp>
        <p:nvSpPr>
          <p:cNvPr id="1028" name="Rectangle 1"/>
          <p:cNvSpPr>
            <a:spLocks/>
          </p:cNvSpPr>
          <p:nvPr/>
        </p:nvSpPr>
        <p:spPr bwMode="auto">
          <a:xfrm>
            <a:off x="0" y="6321425"/>
            <a:ext cx="9156700" cy="155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Franklin Gothic Medium"/>
              <a:cs typeface="Franklin Gothic Medium"/>
            </a:endParaRPr>
          </a:p>
        </p:txBody>
      </p:sp>
      <p:sp>
        <p:nvSpPr>
          <p:cNvPr id="1029" name="Rectangle 2"/>
          <p:cNvSpPr>
            <a:spLocks/>
          </p:cNvSpPr>
          <p:nvPr/>
        </p:nvSpPr>
        <p:spPr bwMode="auto">
          <a:xfrm>
            <a:off x="0" y="6438900"/>
            <a:ext cx="9156700" cy="4191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Franklin Gothic Medium"/>
              <a:cs typeface="Franklin Gothic Medium"/>
            </a:endParaRPr>
          </a:p>
        </p:txBody>
      </p:sp>
      <p:pic>
        <p:nvPicPr>
          <p:cNvPr id="1030" name="Picture 3"/>
          <p:cNvPicPr>
            <a:picLocks noChangeAspect="1" noChangeArrowheads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6107113"/>
            <a:ext cx="642938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7" name="Rectangle 1"/>
          <p:cNvSpPr>
            <a:spLocks/>
          </p:cNvSpPr>
          <p:nvPr/>
        </p:nvSpPr>
        <p:spPr bwMode="auto">
          <a:xfrm>
            <a:off x="0" y="6321425"/>
            <a:ext cx="9156700" cy="155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Franklin Gothic Medium"/>
              <a:cs typeface="Franklin Gothic Medium"/>
            </a:endParaRPr>
          </a:p>
        </p:txBody>
      </p:sp>
      <p:sp>
        <p:nvSpPr>
          <p:cNvPr id="8" name="Rectangle 2"/>
          <p:cNvSpPr>
            <a:spLocks/>
          </p:cNvSpPr>
          <p:nvPr/>
        </p:nvSpPr>
        <p:spPr bwMode="auto">
          <a:xfrm>
            <a:off x="0" y="6438900"/>
            <a:ext cx="9156700" cy="4191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Franklin Gothic Medium"/>
              <a:cs typeface="Franklin Gothic Medium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6107113"/>
            <a:ext cx="642938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0" name="Rectangle 1"/>
          <p:cNvSpPr>
            <a:spLocks/>
          </p:cNvSpPr>
          <p:nvPr userDrawn="1"/>
        </p:nvSpPr>
        <p:spPr bwMode="auto">
          <a:xfrm>
            <a:off x="0" y="6321425"/>
            <a:ext cx="9156700" cy="155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Franklin Gothic Medium"/>
              <a:cs typeface="Franklin Gothic Medium"/>
            </a:endParaRPr>
          </a:p>
        </p:txBody>
      </p:sp>
      <p:sp>
        <p:nvSpPr>
          <p:cNvPr id="11" name="Rectangle 2"/>
          <p:cNvSpPr>
            <a:spLocks/>
          </p:cNvSpPr>
          <p:nvPr userDrawn="1"/>
        </p:nvSpPr>
        <p:spPr bwMode="auto">
          <a:xfrm>
            <a:off x="0" y="6438900"/>
            <a:ext cx="9156700" cy="4191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Franklin Gothic Medium"/>
              <a:cs typeface="Franklin Gothic Medium"/>
            </a:endParaRP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6107113"/>
            <a:ext cx="642938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  <p:sldLayoutId id="2147483809" r:id="rId13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595959"/>
          </a:solidFill>
          <a:latin typeface="Franklin Gothic Medium"/>
          <a:ea typeface="+mj-ea"/>
          <a:cs typeface="Franklin Gothic Medium"/>
          <a:sym typeface="Lucida Grande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595959"/>
          </a:solidFill>
          <a:latin typeface="Lucida Grande" charset="0"/>
          <a:ea typeface="ヒラギノ角ゴ ProN W3" charset="0"/>
          <a:cs typeface="ヒラギノ角ゴ ProN W3" charset="0"/>
          <a:sym typeface="Lucida Grande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595959"/>
          </a:solidFill>
          <a:latin typeface="Lucida Grande" charset="0"/>
          <a:ea typeface="ヒラギノ角ゴ ProN W3" charset="0"/>
          <a:cs typeface="ヒラギノ角ゴ ProN W3" charset="0"/>
          <a:sym typeface="Lucida Grande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595959"/>
          </a:solidFill>
          <a:latin typeface="Lucida Grande" charset="0"/>
          <a:ea typeface="ヒラギノ角ゴ ProN W3" charset="0"/>
          <a:cs typeface="ヒラギノ角ゴ ProN W3" charset="0"/>
          <a:sym typeface="Lucida Grande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595959"/>
          </a:solidFill>
          <a:latin typeface="Lucida Grande" charset="0"/>
          <a:ea typeface="ヒラギノ角ゴ ProN W3" charset="0"/>
          <a:cs typeface="ヒラギノ角ゴ ProN W3" charset="0"/>
          <a:sym typeface="Lucida Grande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595959"/>
          </a:solidFill>
          <a:latin typeface="Lucida Grande" charset="0"/>
          <a:ea typeface="ヒラギノ角ゴ ProN W3" charset="0"/>
          <a:cs typeface="ヒラギノ角ゴ ProN W3" charset="0"/>
          <a:sym typeface="Lucida Grande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595959"/>
          </a:solidFill>
          <a:latin typeface="Lucida Grande" charset="0"/>
          <a:ea typeface="ヒラギノ角ゴ ProN W3" charset="0"/>
          <a:cs typeface="ヒラギノ角ゴ ProN W3" charset="0"/>
          <a:sym typeface="Lucida Grande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595959"/>
          </a:solidFill>
          <a:latin typeface="Lucida Grande" charset="0"/>
          <a:ea typeface="ヒラギノ角ゴ ProN W3" charset="0"/>
          <a:cs typeface="ヒラギノ角ゴ ProN W3" charset="0"/>
          <a:sym typeface="Lucida Grande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595959"/>
          </a:solidFill>
          <a:latin typeface="Lucida Grande" charset="0"/>
          <a:ea typeface="ヒラギノ角ゴ ProN W3" charset="0"/>
          <a:cs typeface="ヒラギノ角ゴ ProN W3" charset="0"/>
          <a:sym typeface="Lucida Grande" charset="0"/>
        </a:defRPr>
      </a:lvl9pPr>
    </p:titleStyle>
    <p:bodyStyle>
      <a:lvl1pPr marL="342900" indent="-342900" algn="ctr" rtl="0" eaLnBrk="1" fontAlgn="base" hangingPunct="1">
        <a:spcBef>
          <a:spcPts val="2600"/>
        </a:spcBef>
        <a:spcAft>
          <a:spcPct val="0"/>
        </a:spcAft>
        <a:defRPr sz="2200">
          <a:solidFill>
            <a:srgbClr val="595959"/>
          </a:solidFill>
          <a:latin typeface="Franklin Gothic Medium"/>
          <a:ea typeface="+mn-ea"/>
          <a:cs typeface="Franklin Gothic Medium"/>
          <a:sym typeface="Lucida Grande" charset="0"/>
        </a:defRPr>
      </a:lvl1pPr>
      <a:lvl2pPr marL="295275" indent="161925" algn="ctr" rtl="0" eaLnBrk="1" fontAlgn="base" hangingPunct="1">
        <a:spcBef>
          <a:spcPts val="2600"/>
        </a:spcBef>
        <a:spcAft>
          <a:spcPct val="0"/>
        </a:spcAft>
        <a:defRPr sz="2200">
          <a:solidFill>
            <a:srgbClr val="595959"/>
          </a:solidFill>
          <a:latin typeface="Franklin Gothic Medium"/>
          <a:ea typeface="+mn-ea"/>
          <a:cs typeface="Franklin Gothic Medium"/>
          <a:sym typeface="Lucida Grande" charset="0"/>
        </a:defRPr>
      </a:lvl2pPr>
      <a:lvl3pPr marL="615950" indent="298450" algn="ctr" rtl="0" eaLnBrk="1" fontAlgn="base" hangingPunct="1">
        <a:spcBef>
          <a:spcPts val="2600"/>
        </a:spcBef>
        <a:spcAft>
          <a:spcPct val="0"/>
        </a:spcAft>
        <a:defRPr sz="2200">
          <a:solidFill>
            <a:srgbClr val="595959"/>
          </a:solidFill>
          <a:latin typeface="Franklin Gothic Medium"/>
          <a:ea typeface="+mn-ea"/>
          <a:cs typeface="Franklin Gothic Medium"/>
          <a:sym typeface="Lucida Grande" charset="0"/>
        </a:defRPr>
      </a:lvl3pPr>
      <a:lvl4pPr marL="938213" indent="433388" algn="ctr" rtl="0" eaLnBrk="1" fontAlgn="base" hangingPunct="1">
        <a:spcBef>
          <a:spcPts val="2600"/>
        </a:spcBef>
        <a:spcAft>
          <a:spcPct val="0"/>
        </a:spcAft>
        <a:defRPr sz="2200">
          <a:solidFill>
            <a:srgbClr val="595959"/>
          </a:solidFill>
          <a:latin typeface="Franklin Gothic Medium"/>
          <a:ea typeface="+mn-ea"/>
          <a:cs typeface="Franklin Gothic Medium"/>
          <a:sym typeface="Lucida Grande" charset="0"/>
        </a:defRPr>
      </a:lvl4pPr>
      <a:lvl5pPr marL="1258888" indent="569913" algn="ctr" rtl="0" eaLnBrk="1" fontAlgn="base" hangingPunct="1">
        <a:spcBef>
          <a:spcPts val="2600"/>
        </a:spcBef>
        <a:spcAft>
          <a:spcPct val="0"/>
        </a:spcAft>
        <a:defRPr sz="2200">
          <a:solidFill>
            <a:srgbClr val="595959"/>
          </a:solidFill>
          <a:latin typeface="Franklin Gothic Medium"/>
          <a:ea typeface="+mn-ea"/>
          <a:cs typeface="Franklin Gothic Medium"/>
          <a:sym typeface="Lucida Grande" charset="0"/>
        </a:defRPr>
      </a:lvl5pPr>
      <a:lvl6pPr marL="1716088" algn="ctr" rtl="0" eaLnBrk="1" fontAlgn="base" hangingPunct="1">
        <a:spcBef>
          <a:spcPts val="260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Lucida Grande" charset="0"/>
        </a:defRPr>
      </a:lvl6pPr>
      <a:lvl7pPr marL="2173288" algn="ctr" rtl="0" eaLnBrk="1" fontAlgn="base" hangingPunct="1">
        <a:spcBef>
          <a:spcPts val="260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Lucida Grande" charset="0"/>
        </a:defRPr>
      </a:lvl7pPr>
      <a:lvl8pPr marL="2630488" algn="ctr" rtl="0" eaLnBrk="1" fontAlgn="base" hangingPunct="1">
        <a:spcBef>
          <a:spcPts val="260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Lucida Grande" charset="0"/>
        </a:defRPr>
      </a:lvl8pPr>
      <a:lvl9pPr marL="3087688" algn="ctr" rtl="0" eaLnBrk="1" fontAlgn="base" hangingPunct="1">
        <a:spcBef>
          <a:spcPts val="260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Lucida Grande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auto">
          <a:xfrm>
            <a:off x="0" y="5867400"/>
            <a:ext cx="9144000" cy="99060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Franklin Gothic Medium"/>
              <a:ea typeface="ヒラギノ角ゴ ProN W3" charset="0"/>
              <a:cs typeface="Franklin Gothic Medium"/>
              <a:sym typeface="Gill Sans" charset="0"/>
            </a:endParaRPr>
          </a:p>
        </p:txBody>
      </p:sp>
      <p:sp>
        <p:nvSpPr>
          <p:cNvPr id="6" name="Subtitle 1"/>
          <p:cNvSpPr txBox="1">
            <a:spLocks/>
          </p:cNvSpPr>
          <p:nvPr/>
        </p:nvSpPr>
        <p:spPr bwMode="auto">
          <a:xfrm>
            <a:off x="381000" y="988130"/>
            <a:ext cx="7086600" cy="764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25400" tIns="25400" rIns="25400" bIns="25400" numCol="1" anchor="t" anchorCtr="0" compatLnSpc="1">
            <a:prstTxWarp prst="textNoShape">
              <a:avLst/>
            </a:prstTxWarp>
          </a:bodyPr>
          <a:lstStyle>
            <a:lvl1pPr marL="342900" indent="-34290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1pPr>
            <a:lvl2pPr marL="295275" indent="161925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2pPr>
            <a:lvl3pPr marL="615950" indent="29845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3pPr>
            <a:lvl4pPr marL="938213" indent="433388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4pPr>
            <a:lvl5pPr marL="1258888" indent="569913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5pPr>
            <a:lvl6pPr marL="17160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6pPr>
            <a:lvl7pPr marL="21732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7pPr>
            <a:lvl8pPr marL="26304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8pPr>
            <a:lvl9pPr marL="30876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9pPr>
          </a:lstStyle>
          <a:p>
            <a:pPr algn="l"/>
            <a:r>
              <a:rPr lang="en-US" sz="2800" dirty="0" smtClean="0">
                <a:latin typeface="Franklin Gothic Medium"/>
                <a:cs typeface="Franklin Gothic Medium"/>
              </a:rPr>
              <a:t>EVENTUALLY CONSISTENT TRAINING</a:t>
            </a:r>
            <a:endParaRPr lang="en-US" sz="2800" dirty="0" smtClean="0">
              <a:latin typeface="Franklin Gothic Medium"/>
              <a:cs typeface="Franklin Gothic Medium"/>
            </a:endParaRPr>
          </a:p>
        </p:txBody>
      </p:sp>
      <p:sp>
        <p:nvSpPr>
          <p:cNvPr id="7" name="Subtitle 1"/>
          <p:cNvSpPr txBox="1">
            <a:spLocks/>
          </p:cNvSpPr>
          <p:nvPr/>
        </p:nvSpPr>
        <p:spPr bwMode="auto">
          <a:xfrm>
            <a:off x="381000" y="454730"/>
            <a:ext cx="7086600" cy="764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25400" tIns="25400" rIns="25400" bIns="25400" numCol="1" anchor="t" anchorCtr="0" compatLnSpc="1">
            <a:prstTxWarp prst="textNoShape">
              <a:avLst/>
            </a:prstTxWarp>
          </a:bodyPr>
          <a:lstStyle>
            <a:lvl1pPr marL="342900" indent="-34290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1pPr>
            <a:lvl2pPr marL="295275" indent="161925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2pPr>
            <a:lvl3pPr marL="615950" indent="298450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3pPr>
            <a:lvl4pPr marL="938213" indent="433388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4pPr>
            <a:lvl5pPr marL="1258888" indent="569913" algn="ctr" rtl="0" eaLnBrk="0" fontAlgn="base" hangingPunct="0">
              <a:spcBef>
                <a:spcPts val="2600"/>
              </a:spcBef>
              <a:spcAft>
                <a:spcPct val="0"/>
              </a:spcAft>
              <a:defRPr sz="2200">
                <a:solidFill>
                  <a:srgbClr val="595959"/>
                </a:solidFill>
                <a:latin typeface="+mn-lt"/>
                <a:ea typeface="+mn-ea"/>
                <a:cs typeface="+mn-cs"/>
                <a:sym typeface="Lucida Grande" charset="0"/>
              </a:defRPr>
            </a:lvl5pPr>
            <a:lvl6pPr marL="17160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6pPr>
            <a:lvl7pPr marL="21732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7pPr>
            <a:lvl8pPr marL="26304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8pPr>
            <a:lvl9pPr marL="3087688" algn="ctr" rtl="0" fontAlgn="base">
              <a:spcBef>
                <a:spcPts val="26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9pPr>
          </a:lstStyle>
          <a:p>
            <a:pPr algn="l"/>
            <a:r>
              <a:rPr lang="en-US" sz="3600" b="1" dirty="0" smtClean="0">
                <a:solidFill>
                  <a:schemeClr val="accent5">
                    <a:lumMod val="75000"/>
                  </a:schemeClr>
                </a:solidFill>
                <a:latin typeface="Franklin Gothic Medium"/>
                <a:cs typeface="Franklin Gothic Medium"/>
              </a:rPr>
              <a:t>Basho Technologies</a:t>
            </a:r>
            <a:endParaRPr lang="en-US" sz="3600" b="1" dirty="0">
              <a:solidFill>
                <a:schemeClr val="accent5">
                  <a:lumMod val="75000"/>
                </a:schemeClr>
              </a:solidFill>
              <a:latin typeface="Franklin Gothic Medium"/>
              <a:cs typeface="Franklin Gothic Medium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650" y="1984375"/>
            <a:ext cx="3511550" cy="357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31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rcRect l="-30749" r="-30749"/>
          <a:stretch>
            <a:fillRect/>
          </a:stretch>
        </p:blipFill>
        <p:spPr>
          <a:xfrm>
            <a:off x="-2819400" y="0"/>
            <a:ext cx="14767415" cy="6858000"/>
          </a:xfrm>
        </p:spPr>
      </p:pic>
    </p:spTree>
    <p:extLst>
      <p:ext uri="{BB962C8B-B14F-4D97-AF65-F5344CB8AC3E}">
        <p14:creationId xmlns:p14="http://schemas.microsoft.com/office/powerpoint/2010/main" val="4181070556"/>
      </p:ext>
    </p:extLst>
  </p:cSld>
  <p:clrMapOvr>
    <a:masterClrMapping/>
  </p:clrMapOvr>
  <p:transition xmlns:p14="http://schemas.microsoft.com/office/powerpoint/2010/main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2284" y="0"/>
            <a:ext cx="10946284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506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2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-8467"/>
            <a:ext cx="7656040" cy="68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630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7974" r="-7974"/>
          <a:stretch>
            <a:fillRect/>
          </a:stretch>
        </p:blipFill>
        <p:spPr>
          <a:xfrm>
            <a:off x="-2590800" y="0"/>
            <a:ext cx="14767415" cy="685800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042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rcRect l="-30749" r="-30749"/>
          <a:stretch>
            <a:fillRect/>
          </a:stretch>
        </p:blipFill>
        <p:spPr>
          <a:xfrm>
            <a:off x="-2858709" y="-25400"/>
            <a:ext cx="14822109" cy="6883400"/>
          </a:xfrm>
        </p:spPr>
      </p:pic>
    </p:spTree>
    <p:extLst>
      <p:ext uri="{BB962C8B-B14F-4D97-AF65-F5344CB8AC3E}">
        <p14:creationId xmlns:p14="http://schemas.microsoft.com/office/powerpoint/2010/main" val="7623241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ashoTraining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E9A25"/>
      </a:accent1>
      <a:accent2>
        <a:srgbClr val="333399"/>
      </a:accent2>
      <a:accent3>
        <a:srgbClr val="FFFFFF"/>
      </a:accent3>
      <a:accent4>
        <a:srgbClr val="000000"/>
      </a:accent4>
      <a:accent5>
        <a:srgbClr val="FECAAC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Default - Title Sli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BashoTraining.thmx</Template>
  <TotalTime>8494</TotalTime>
  <Pages>0</Pages>
  <Words>56</Words>
  <Characters>0</Characters>
  <Application>Microsoft Macintosh PowerPoint</Application>
  <PresentationFormat>On-screen Show (4:3)</PresentationFormat>
  <Lines>0</Lines>
  <Paragraphs>13</Paragraphs>
  <Slides>6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BashoTraining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</dc:creator>
  <cp:lastModifiedBy>Casey Rosenthal</cp:lastModifiedBy>
  <cp:revision>65</cp:revision>
  <dcterms:modified xsi:type="dcterms:W3CDTF">2013-08-07T01:41:50Z</dcterms:modified>
</cp:coreProperties>
</file>